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68" r:id="rId3"/>
    <p:sldId id="263" r:id="rId4"/>
    <p:sldId id="269" r:id="rId5"/>
    <p:sldId id="258" r:id="rId6"/>
    <p:sldId id="270" r:id="rId7"/>
    <p:sldId id="271" r:id="rId8"/>
    <p:sldId id="272" r:id="rId9"/>
    <p:sldId id="273" r:id="rId10"/>
    <p:sldId id="279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CC"/>
    <a:srgbClr val="CCFF99"/>
    <a:srgbClr val="FFFF99"/>
    <a:srgbClr val="0099FF"/>
    <a:srgbClr val="0000FF"/>
    <a:srgbClr val="00FFFF"/>
    <a:srgbClr val="FF66CC"/>
    <a:srgbClr val="FF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\2.wma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\1.wma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473489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500" dirty="0" err="1">
                <a:latin typeface="ML-Aathira" pitchFamily="82" charset="0"/>
              </a:rPr>
              <a:t>tbml</a:t>
            </a:r>
            <a:r>
              <a:rPr lang="en-US" sz="4500" dirty="0">
                <a:latin typeface="ML-Aathira" pitchFamily="82" charset="0"/>
              </a:rPr>
              <a:t>. 15:1þ10)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18573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R§Ä¡v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ssZhnIPoh³ ]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IÀ¶pX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R§fpsS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\Ã</a:t>
            </a:r>
          </a:p>
          <a:p>
            <a:pPr algn="ctr"/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Cutimtb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Ft¸mgpw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A§tbmSv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tNÀ¶p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n¶psIm­v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\·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bpsS</a:t>
            </a:r>
            <a:endParaRPr lang="en-US" sz="3000" b="1" dirty="0">
              <a:solidFill>
                <a:srgbClr val="0099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^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e§Ä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]pds¸Sphn¡phm³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R§sf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A\p{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Kln¡Wta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. 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21457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Rm³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ap´ncns¨Snbpw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imJIfpamWv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Bcv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F¶nepw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Rm³ Ah\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hkn¡p¶pthm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Ah³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Gsd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pds¸Sphn¡p¶p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15:5).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785926"/>
            <a:ext cx="8715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Rm³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ln¡pw</a:t>
            </a:r>
            <a:r>
              <a:rPr lang="en-US" sz="3000" b="1" dirty="0">
                <a:latin typeface="ML-Aathira" pitchFamily="82" charset="0"/>
              </a:rPr>
              <a:t>;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AhnSps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\§Ä ]</a:t>
            </a:r>
            <a:r>
              <a:rPr lang="en-US" sz="3000" b="1" dirty="0" err="1">
                <a:latin typeface="ML-Aathira" pitchFamily="82" charset="0"/>
              </a:rPr>
              <a:t>men¨psIm­p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Pohn¡pw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3357562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XmbvX­nt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mSp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tNÀ¶p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n¶mÂ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imJbnÂ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PohcksamgpIpw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XmbvX­nÂ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n¶paI¶pt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mbmÂ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Poh³ \</a:t>
            </a:r>
            <a:r>
              <a:rPr lang="en-US" sz="2600" dirty="0" err="1">
                <a:latin typeface="ML-Aathira" pitchFamily="82" charset="0"/>
              </a:rPr>
              <a:t>in¨Xp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hmSnhogpw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ap´ncnhÃnbmw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CutimtbmSv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tNÀ¶p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n¶mÂ</a:t>
            </a:r>
            <a:r>
              <a:rPr lang="en-US" sz="2600" dirty="0">
                <a:latin typeface="ML-Aathira" pitchFamily="82" charset="0"/>
              </a:rPr>
              <a:t> \mY³ </a:t>
            </a:r>
            <a:r>
              <a:rPr lang="en-US" sz="2600" dirty="0" err="1">
                <a:latin typeface="ML-Aathira" pitchFamily="82" charset="0"/>
              </a:rPr>
              <a:t>Poht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Ipw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CutimX³ </a:t>
            </a:r>
            <a:r>
              <a:rPr lang="en-US" sz="2600" dirty="0" err="1">
                <a:latin typeface="ML-Aathira" pitchFamily="82" charset="0"/>
              </a:rPr>
              <a:t>hN</a:t>
            </a:r>
            <a:r>
              <a:rPr lang="en-US" sz="2600" dirty="0">
                <a:latin typeface="ML-Aathira" pitchFamily="82" charset="0"/>
              </a:rPr>
              <a:t>\§Ä ]</a:t>
            </a:r>
            <a:r>
              <a:rPr lang="en-US" sz="2600" dirty="0" err="1">
                <a:latin typeface="ML-Aathira" pitchFamily="82" charset="0"/>
              </a:rPr>
              <a:t>mens</a:t>
            </a:r>
            <a:r>
              <a:rPr lang="en-US" sz="2600" dirty="0">
                <a:latin typeface="ML-Aathira" pitchFamily="82" charset="0"/>
              </a:rPr>
              <a:t>¨¶</a:t>
            </a:r>
            <a:r>
              <a:rPr lang="en-US" sz="2600" dirty="0" err="1">
                <a:latin typeface="ML-Aathira" pitchFamily="82" charset="0"/>
              </a:rPr>
              <a:t>mÂ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CutimtbmsSt¸mgpw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tNÀ¶p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nÂ¡mw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Cutimtb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Rm</a:t>
            </a:r>
            <a:r>
              <a:rPr lang="en-US" sz="2600" dirty="0">
                <a:latin typeface="ML-Aathira" pitchFamily="82" charset="0"/>
              </a:rPr>
              <a:t>\t§ </a:t>
            </a:r>
            <a:r>
              <a:rPr lang="en-US" sz="2600" dirty="0" err="1">
                <a:latin typeface="ML-Aathira" pitchFamily="82" charset="0"/>
              </a:rPr>
              <a:t>kvt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ln¨oSpw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\n³hNsÊ¶pw Rm³ ]</a:t>
            </a:r>
            <a:r>
              <a:rPr lang="en-US" sz="2600" dirty="0" err="1">
                <a:latin typeface="ML-Aathira" pitchFamily="82" charset="0"/>
              </a:rPr>
              <a:t>men¨oSpw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sXÃpaI¶p</a:t>
            </a:r>
            <a:r>
              <a:rPr lang="en-US" sz="2600" dirty="0">
                <a:latin typeface="ML-Aathira" pitchFamily="82" charset="0"/>
              </a:rPr>
              <a:t> Rm³ t]</a:t>
            </a:r>
            <a:r>
              <a:rPr lang="en-US" sz="2600" dirty="0" err="1">
                <a:latin typeface="ML-Aathira" pitchFamily="82" charset="0"/>
              </a:rPr>
              <a:t>mbnSmsX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Cutimtb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osbs</a:t>
            </a:r>
            <a:r>
              <a:rPr lang="en-US" sz="2600" dirty="0">
                <a:latin typeface="ML-Aathira" pitchFamily="82" charset="0"/>
              </a:rPr>
              <a:t>¶ </a:t>
            </a:r>
            <a:r>
              <a:rPr lang="en-US" sz="2600" dirty="0" err="1">
                <a:latin typeface="ML-Aathira" pitchFamily="82" charset="0"/>
              </a:rPr>
              <a:t>Im¯ntStW</a:t>
            </a:r>
            <a:r>
              <a:rPr lang="en-US" sz="2600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43042" y="2143116"/>
            <a:ext cx="5857916" cy="4714908"/>
            <a:chOff x="1643042" y="2143116"/>
            <a:chExt cx="5857916" cy="4714908"/>
          </a:xfrm>
        </p:grpSpPr>
        <p:pic>
          <p:nvPicPr>
            <p:cNvPr id="2052" name="Picture 4" descr="D:\web photo\class 4\blue-and-white-jesus-christ-cross-pictures-81953.jpg"/>
            <p:cNvPicPr>
              <a:picLocks noChangeAspect="1" noChangeArrowheads="1"/>
            </p:cNvPicPr>
            <p:nvPr/>
          </p:nvPicPr>
          <p:blipFill>
            <a:blip r:embed="rId2"/>
            <a:srcRect b="13821"/>
            <a:stretch>
              <a:fillRect/>
            </a:stretch>
          </p:blipFill>
          <p:spPr bwMode="auto">
            <a:xfrm>
              <a:off x="1643042" y="3071809"/>
              <a:ext cx="5857916" cy="3786215"/>
            </a:xfrm>
            <a:prstGeom prst="rect">
              <a:avLst/>
            </a:prstGeom>
            <a:noFill/>
          </p:spPr>
        </p:pic>
        <p:pic>
          <p:nvPicPr>
            <p:cNvPr id="6" name="Picture 3" descr="C:\Documents and Settings\Administrator\My Documents\rose leema\Sacro_Cuore_Jesus_CTV1.gif"/>
            <p:cNvPicPr>
              <a:picLocks noChangeAspect="1" noChangeArrowheads="1" noCrop="1"/>
            </p:cNvPicPr>
            <p:nvPr/>
          </p:nvPicPr>
          <p:blipFill>
            <a:blip r:embed="rId3" cstate="print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3000364" y="2143116"/>
              <a:ext cx="3000396" cy="4154396"/>
            </a:xfrm>
            <a:prstGeom prst="rect">
              <a:avLst/>
            </a:prstGeom>
            <a:noFill/>
          </p:spPr>
        </p:pic>
      </p:grpSp>
      <p:sp>
        <p:nvSpPr>
          <p:cNvPr id="7" name="Rectangle 6"/>
          <p:cNvSpPr/>
          <p:nvPr/>
        </p:nvSpPr>
        <p:spPr>
          <a:xfrm>
            <a:off x="857224" y="1357298"/>
            <a:ext cx="74295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4500" b="1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4500" b="1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endParaRPr lang="en-US" sz="4500" dirty="0">
              <a:solidFill>
                <a:srgbClr val="FF00FF"/>
              </a:solidFill>
              <a:latin typeface="ML-Gopika" pitchFamily="82" charset="2"/>
            </a:endParaRPr>
          </a:p>
        </p:txBody>
      </p:sp>
      <p:pic>
        <p:nvPicPr>
          <p:cNvPr id="2050" name="Picture 2" descr="E:\NEW POWER POINT 2013\class 3 bit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33349"/>
            <a:ext cx="5346701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2364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Hcn¡Â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injy·mtcmSp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dªp</a:t>
            </a:r>
            <a:r>
              <a:rPr lang="en-US" sz="3000" b="1" dirty="0">
                <a:latin typeface="ML-Aathira" pitchFamily="82" charset="0"/>
              </a:rPr>
              <a:t>: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Rm³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km£mÂ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ap´ncns¨Snbpw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nXmhv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Irjn¡mc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imJIfnÂ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Xcm¯Xns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o¡n¡fbp¶p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Xcp¶Xns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IqSpXÂ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Imbv¡m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sh«nsbmcp¡pIbpw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sN¿p¶p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15: 1þ3).</a:t>
            </a:r>
          </a:p>
        </p:txBody>
      </p:sp>
      <p:pic>
        <p:nvPicPr>
          <p:cNvPr id="3" name="Picture 2" descr="Wine_grapes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b="16452"/>
          <a:stretch>
            <a:fillRect/>
          </a:stretch>
        </p:blipFill>
        <p:spPr>
          <a:xfrm>
            <a:off x="1500166" y="3431897"/>
            <a:ext cx="6072230" cy="3426103"/>
          </a:xfrm>
          <a:prstGeom prst="rect">
            <a:avLst/>
          </a:prstGeom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es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500298" y="3429001"/>
            <a:ext cx="4079571" cy="342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81439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Rm³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ap´ncns¨Snbpw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imJIfpamWv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Bcv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F¶nepw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Rm³ Ah\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nepw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hkn¡p¶pthm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, Ah³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Gsd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^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ew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pds¸Sphn¡p¶p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 Fs¶¡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qSmsX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n§Ä¡v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H¶pw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sN¿m³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IgnbpIbnÃ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F¶nÂ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hkn¡m¯h³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apdn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¨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imJ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t]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mse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pds¯dnbs¸SpIbpw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DW§nt¸mIpIbpw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sN¿p¶p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A¯cw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I¼pIÄ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tiJcn¨v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Xobnen«v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I¯n¨pIfbp¶p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15: 5þ6).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51431"/>
            <a:ext cx="81439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2800" b="1" dirty="0" err="1">
                <a:latin typeface="ML-Aathira" pitchFamily="82" charset="0"/>
              </a:rPr>
              <a:t>CutimbmWv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ap´ncns¨Sn</a:t>
            </a:r>
            <a:r>
              <a:rPr lang="en-US" sz="2800" b="1" dirty="0">
                <a:latin typeface="ML-Aathira" pitchFamily="82" charset="0"/>
              </a:rPr>
              <a:t>; 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\mw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AXnse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imJIfpw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CutimbnÂ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n¶mWv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Poh³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e`n¡p¶Xv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CutimbnÂ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hnizkn¨v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AhnSps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\w 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men¡p¶hÀ¡v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ssZhnIPoh³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e`n¡p¶p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; \Ã ^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e§Ä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]pds¸Sphn¡phm³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Ignbp¶p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48" y="3357562"/>
            <a:ext cx="4286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ML-Aathira" pitchFamily="82" charset="0"/>
              </a:rPr>
              <a:t>Rm³ </a:t>
            </a:r>
            <a:r>
              <a:rPr lang="en-US" sz="2800" b="1" dirty="0" err="1">
                <a:solidFill>
                  <a:srgbClr val="0000FF"/>
                </a:solidFill>
                <a:latin typeface="ML-Aathira" pitchFamily="82" charset="0"/>
              </a:rPr>
              <a:t>h¶ncn¡p¶Xv</a:t>
            </a:r>
            <a:r>
              <a:rPr lang="en-US" sz="2800" b="1" dirty="0">
                <a:solidFill>
                  <a:srgbClr val="00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ML-Aathira" pitchFamily="82" charset="0"/>
              </a:rPr>
              <a:t>AhÀ¡v</a:t>
            </a:r>
            <a:r>
              <a:rPr lang="en-US" sz="2800" b="1" dirty="0">
                <a:solidFill>
                  <a:srgbClr val="0000FF"/>
                </a:solidFill>
                <a:latin typeface="ML-Aathira" pitchFamily="82" charset="0"/>
              </a:rPr>
              <a:t> Poh³ </a:t>
            </a:r>
            <a:r>
              <a:rPr lang="en-US" sz="2800" b="1" dirty="0" err="1">
                <a:solidFill>
                  <a:srgbClr val="0000FF"/>
                </a:solidFill>
                <a:latin typeface="ML-Aathira" pitchFamily="82" charset="0"/>
              </a:rPr>
              <a:t>D­mIphm</a:t>
            </a:r>
            <a:r>
              <a:rPr lang="en-US" sz="2800" b="1" dirty="0">
                <a:solidFill>
                  <a:srgbClr val="0000FF"/>
                </a:solidFill>
                <a:latin typeface="ML-Aathira" pitchFamily="82" charset="0"/>
              </a:rPr>
              <a:t>\pw </a:t>
            </a:r>
            <a:r>
              <a:rPr lang="en-US" sz="2800" b="1" dirty="0" err="1">
                <a:solidFill>
                  <a:srgbClr val="0000FF"/>
                </a:solidFill>
                <a:latin typeface="ML-Aathira" pitchFamily="82" charset="0"/>
              </a:rPr>
              <a:t>AXv</a:t>
            </a:r>
            <a:r>
              <a:rPr lang="en-US" sz="2800" b="1" dirty="0">
                <a:solidFill>
                  <a:srgbClr val="0000FF"/>
                </a:solidFill>
                <a:latin typeface="ML-Aathira" pitchFamily="82" charset="0"/>
              </a:rPr>
              <a:t> kar²ambn </a:t>
            </a:r>
            <a:r>
              <a:rPr lang="en-US" sz="2800" b="1" dirty="0" err="1">
                <a:solidFill>
                  <a:srgbClr val="0000FF"/>
                </a:solidFill>
                <a:latin typeface="ML-Aathira" pitchFamily="82" charset="0"/>
              </a:rPr>
              <a:t>D­mIphm</a:t>
            </a:r>
            <a:r>
              <a:rPr lang="en-US" sz="2800" b="1" dirty="0">
                <a:solidFill>
                  <a:srgbClr val="00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0000FF"/>
                </a:solidFill>
                <a:latin typeface="ML-Aathira" pitchFamily="82" charset="0"/>
              </a:rPr>
              <a:t>pamWv</a:t>
            </a:r>
            <a:r>
              <a:rPr lang="en-US" sz="2800" b="1" dirty="0">
                <a:solidFill>
                  <a:srgbClr val="0000FF"/>
                </a:solidFill>
                <a:latin typeface="ML-Aathira" pitchFamily="82" charset="0"/>
              </a:rPr>
              <a:t> </a:t>
            </a:r>
            <a:r>
              <a:rPr lang="en-US" sz="2800" b="1" dirty="0">
                <a:latin typeface="ML-Aathira" pitchFamily="82" charset="0"/>
              </a:rPr>
              <a:t>(</a:t>
            </a:r>
            <a:r>
              <a:rPr lang="en-US" sz="2800" b="1" dirty="0" err="1">
                <a:latin typeface="ML-Aathira" pitchFamily="82" charset="0"/>
              </a:rPr>
              <a:t>tbml</a:t>
            </a:r>
            <a:r>
              <a:rPr lang="en-US" sz="2800" b="1" dirty="0">
                <a:latin typeface="ML-Aathira" pitchFamily="82" charset="0"/>
              </a:rPr>
              <a:t> 10:10).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3074" name="Picture 2" descr="D:\web photo\class 4\Jesus-creation.jpg"/>
          <p:cNvPicPr>
            <a:picLocks noChangeAspect="1" noChangeArrowheads="1"/>
          </p:cNvPicPr>
          <p:nvPr/>
        </p:nvPicPr>
        <p:blipFill>
          <a:blip r:embed="rId2"/>
          <a:srcRect l="29999"/>
          <a:stretch>
            <a:fillRect/>
          </a:stretch>
        </p:blipFill>
        <p:spPr bwMode="auto">
          <a:xfrm>
            <a:off x="0" y="2500306"/>
            <a:ext cx="4071934" cy="436273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: Rm³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nXmhnsâ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\§Ä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men¨psIm­v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\ne\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nÂ¡p¶Xpt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\§Ä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men¨mÂ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\ne\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15:10).</a:t>
            </a:r>
          </a:p>
        </p:txBody>
      </p:sp>
      <p:pic>
        <p:nvPicPr>
          <p:cNvPr id="4098" name="Picture 2" descr="D:\web photo\class I\10\jesus-christ-sermon-mount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t="17656" b="13925"/>
          <a:stretch>
            <a:fillRect/>
          </a:stretch>
        </p:blipFill>
        <p:spPr bwMode="auto">
          <a:xfrm>
            <a:off x="2071670" y="2606952"/>
            <a:ext cx="5000660" cy="425107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Pohsâ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DdhnSamb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CutimtbmSp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tNÀ¶p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nÂ¡mw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\w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pkcn¨p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Pohn¡mw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ln¨pw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NpäpapffhÀ¡p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\·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pds¸Sphn¡mw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5122" name="Picture 2" descr="D:\web photo\class II\lession 1\travel-kerala-coconut-tree.jpg"/>
          <p:cNvPicPr>
            <a:picLocks noChangeAspect="1" noChangeArrowheads="1"/>
          </p:cNvPicPr>
          <p:nvPr/>
        </p:nvPicPr>
        <p:blipFill>
          <a:blip r:embed="rId2"/>
          <a:srcRect b="11111"/>
          <a:stretch>
            <a:fillRect/>
          </a:stretch>
        </p:blipFill>
        <p:spPr bwMode="auto">
          <a:xfrm>
            <a:off x="1321607" y="2500306"/>
            <a:ext cx="6536541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3857628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066800"/>
            <a:ext cx="5791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F¶nÂ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nhkn¡nÂ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nhkn¡pw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Rm³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n§fnepw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ap´ncnimJ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XcnÃ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ew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sNSnbnÂ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n¶pw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thÀs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]«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mÂ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956</TotalTime>
  <Words>153</Words>
  <Application>Microsoft Office PowerPoint</Application>
  <PresentationFormat>On-screen Show (4:3)</PresentationFormat>
  <Paragraphs>64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111</cp:revision>
  <dcterms:created xsi:type="dcterms:W3CDTF">2013-05-28T05:25:40Z</dcterms:created>
  <dcterms:modified xsi:type="dcterms:W3CDTF">2013-12-02T05:33:30Z</dcterms:modified>
</cp:coreProperties>
</file>